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270" r:id="rId2"/>
    <p:sldId id="342" r:id="rId3"/>
    <p:sldId id="269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8" autoAdjust="0"/>
    <p:restoredTop sz="81818" autoAdjust="0"/>
  </p:normalViewPr>
  <p:slideViewPr>
    <p:cSldViewPr snapToGrid="0" snapToObjects="1">
      <p:cViewPr varScale="1">
        <p:scale>
          <a:sx n="79" d="100"/>
          <a:sy n="79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11/6/14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1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246064" y="1683434"/>
            <a:ext cx="8676872" cy="118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3200" b="1" dirty="0" smtClean="0">
                <a:latin typeface="Gill Sans"/>
                <a:cs typeface="Gill Sans"/>
              </a:rPr>
              <a:t>Final </a:t>
            </a:r>
            <a:r>
              <a:rPr lang="en-US" sz="3200" b="1" dirty="0">
                <a:latin typeface="Gill Sans"/>
                <a:cs typeface="Gill Sans"/>
              </a:rPr>
              <a:t>presentations: </a:t>
            </a:r>
            <a:endParaRPr lang="en-US" sz="3200" b="1" dirty="0" smtClean="0">
              <a:latin typeface="Gill Sans"/>
              <a:cs typeface="Gill Sans"/>
            </a:endParaRPr>
          </a:p>
          <a:p>
            <a:pPr algn="ctr"/>
            <a:r>
              <a:rPr lang="en-US" sz="3200" b="1" dirty="0" smtClean="0">
                <a:latin typeface="Gill Sans"/>
                <a:cs typeface="Gill Sans"/>
              </a:rPr>
              <a:t>Applying what we learned in the module to us</a:t>
            </a:r>
            <a:endParaRPr lang="en-US" sz="3200" b="1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98" y="3317224"/>
            <a:ext cx="4282605" cy="2855070"/>
          </a:xfrm>
          <a:prstGeom prst="rect">
            <a:avLst/>
          </a:prstGeom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 smtClean="0">
                <a:latin typeface="Gill Sans" charset="0"/>
                <a:cs typeface="Gill Sans" charset="0"/>
              </a:rPr>
              <a:t>Lessons </a:t>
            </a:r>
            <a:r>
              <a:rPr lang="en-US" sz="3600" b="1" dirty="0" smtClean="0">
                <a:latin typeface="Gill Sans" charset="0"/>
                <a:cs typeface="Gill Sans" charset="0"/>
              </a:rPr>
              <a:t>5.5 – 5.6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4052" y="388707"/>
            <a:ext cx="88599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REMEMBER !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1269" y="2155970"/>
            <a:ext cx="8229600" cy="287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presentations will be </a:t>
            </a:r>
            <a:r>
              <a:rPr lang="en-US" b="1" u="sng" dirty="0" smtClean="0"/>
              <a:t>10</a:t>
            </a:r>
            <a:r>
              <a:rPr lang="en-US" b="1" dirty="0" smtClean="0"/>
              <a:t> </a:t>
            </a:r>
            <a:r>
              <a:rPr lang="en-US" b="1" u="sng" dirty="0" smtClean="0"/>
              <a:t>minutes</a:t>
            </a:r>
            <a:r>
              <a:rPr lang="en-US" b="1" dirty="0" smtClean="0"/>
              <a:t> including questions.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u="sng" dirty="0"/>
              <a:t>Each</a:t>
            </a:r>
            <a:r>
              <a:rPr lang="en-US" dirty="0"/>
              <a:t> group member must speak to at least </a:t>
            </a:r>
            <a:r>
              <a:rPr lang="en-US" u="sng" dirty="0"/>
              <a:t>one </a:t>
            </a:r>
            <a:r>
              <a:rPr lang="en-US" dirty="0"/>
              <a:t>of the </a:t>
            </a:r>
            <a:r>
              <a:rPr lang="en-US" dirty="0" smtClean="0"/>
              <a:t>points</a:t>
            </a:r>
            <a:r>
              <a:rPr lang="en-US" dirty="0"/>
              <a:t>. 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Congratulations on completing the Metabolic </a:t>
            </a:r>
            <a:r>
              <a:rPr lang="en-US" dirty="0"/>
              <a:t>D</a:t>
            </a:r>
            <a:r>
              <a:rPr lang="en-US" dirty="0" smtClean="0"/>
              <a:t>iseases module!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-18157" r="-18157"/>
          <a:stretch>
            <a:fillRect/>
          </a:stretch>
        </p:blipFill>
        <p:spPr>
          <a:xfrm>
            <a:off x="1667522" y="1889551"/>
            <a:ext cx="6356039" cy="3495576"/>
          </a:xfrm>
        </p:spPr>
      </p:pic>
    </p:spTree>
    <p:extLst>
      <p:ext uri="{BB962C8B-B14F-4D97-AF65-F5344CB8AC3E}">
        <p14:creationId xmlns:p14="http://schemas.microsoft.com/office/powerpoint/2010/main" val="38079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final colors.thmx</Template>
  <TotalTime>13482</TotalTime>
  <Words>48</Words>
  <Application>Microsoft Macintosh PowerPoint</Application>
  <PresentationFormat>On-screen Show (4:3)</PresentationFormat>
  <Paragraphs>11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MD final colors</vt:lpstr>
      <vt:lpstr>PowerPoint Presentation</vt:lpstr>
      <vt:lpstr>PowerPoint Presentation</vt:lpstr>
      <vt:lpstr>Congratulations on completing the Metabolic Diseases module!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Stephanie Tammen</cp:lastModifiedBy>
  <cp:revision>333</cp:revision>
  <cp:lastPrinted>2010-11-09T17:54:24Z</cp:lastPrinted>
  <dcterms:created xsi:type="dcterms:W3CDTF">2012-01-20T17:36:20Z</dcterms:created>
  <dcterms:modified xsi:type="dcterms:W3CDTF">2014-11-06T19:29:51Z</dcterms:modified>
</cp:coreProperties>
</file>